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41" r:id="rId2"/>
    <p:sldId id="2542" r:id="rId3"/>
    <p:sldId id="2543" r:id="rId4"/>
    <p:sldId id="2544" r:id="rId5"/>
    <p:sldId id="2545" r:id="rId6"/>
    <p:sldId id="254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218" y="721131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0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18" y="722377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7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5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855194-7507-4E5C-A3C6-794343AB6D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8CBFC7-0D70-43F6-94CE-49B4BF5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592F-08C8-7444-89C7-FC044AC73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014306"/>
            <a:ext cx="10058400" cy="15958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192A73"/>
                </a:solidFill>
                <a:latin typeface="+mn-lt"/>
              </a:rPr>
              <a:t>OE Manufacturer Disruption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9B052-7C30-3244-B008-E3FF3F479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9984" r="5664"/>
          <a:stretch/>
        </p:blipFill>
        <p:spPr>
          <a:xfrm>
            <a:off x="150232" y="5869094"/>
            <a:ext cx="2057400" cy="3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3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9B052-7C30-3244-B008-E3FF3F479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9984" r="5664"/>
          <a:stretch/>
        </p:blipFill>
        <p:spPr>
          <a:xfrm>
            <a:off x="150232" y="5869094"/>
            <a:ext cx="2057400" cy="395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F35CA3-17BE-453B-89AC-931C80618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93" y="290513"/>
            <a:ext cx="1281132" cy="1628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D34DC-DEFD-422F-839F-0B3FA747F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93" y="2471738"/>
            <a:ext cx="3519049" cy="6857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D8FFCC-2440-40E3-957E-B036BBA1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3" y="3597383"/>
            <a:ext cx="3202983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C446D-0010-4001-8F92-020D82BA2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705347"/>
            <a:ext cx="2838450" cy="160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62D033-A76C-4A22-8B8A-BA58065D4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6900" y="404812"/>
            <a:ext cx="2838450" cy="1609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90D1A-3A14-4D7F-9C12-6BB9B58EF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2175" y="4092808"/>
            <a:ext cx="1611420" cy="1611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A12EE8-C48C-4476-BD7D-A2CE8A94DB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7486" y="200025"/>
            <a:ext cx="2578276" cy="1343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BA183A-1167-48F8-8BB4-9723E65C0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4538" y="1543050"/>
            <a:ext cx="2381250" cy="133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21EAAF-07FE-4BEA-9181-C6A17F7CD1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6749" y="3371849"/>
            <a:ext cx="1819275" cy="1819275"/>
          </a:xfrm>
          <a:prstGeom prst="rect">
            <a:avLst/>
          </a:prstGeom>
        </p:spPr>
      </p:pic>
      <p:pic>
        <p:nvPicPr>
          <p:cNvPr id="1028" name="Picture 4" descr="Byton Logo ">
            <a:extLst>
              <a:ext uri="{FF2B5EF4-FFF2-40B4-BE49-F238E27FC236}">
                <a16:creationId xmlns:a16="http://schemas.microsoft.com/office/drawing/2014/main" id="{E5D70D0F-188F-4ECE-B204-AB65B5FE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73" y="2883008"/>
            <a:ext cx="2857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9F37A2-EA55-4DF6-A85D-EBAE12751F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5295" y="2038349"/>
            <a:ext cx="2416892" cy="1014414"/>
          </a:xfrm>
          <a:prstGeom prst="rect">
            <a:avLst/>
          </a:prstGeom>
        </p:spPr>
      </p:pic>
      <p:pic>
        <p:nvPicPr>
          <p:cNvPr id="1030" name="Picture 6" descr="Fisker, Inc. Logo">
            <a:extLst>
              <a:ext uri="{FF2B5EF4-FFF2-40B4-BE49-F238E27FC236}">
                <a16:creationId xmlns:a16="http://schemas.microsoft.com/office/drawing/2014/main" id="{F6913411-6501-4FD9-8B46-C0122937D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12" y="688181"/>
            <a:ext cx="1844300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747F68-4105-4367-A62A-A1552ABEA1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28266" y="3695699"/>
            <a:ext cx="1663159" cy="11715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3F03DD-B64E-4D52-A8C8-5E07204EB3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54694" y="2876550"/>
            <a:ext cx="1768901" cy="1195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D28B1D-0003-44D5-8858-87D0337931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50700" y="4312513"/>
            <a:ext cx="1351795" cy="13517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20F052-DC01-4251-905D-5F6F7F82F59B}"/>
              </a:ext>
            </a:extLst>
          </p:cNvPr>
          <p:cNvSpPr txBox="1"/>
          <p:nvPr/>
        </p:nvSpPr>
        <p:spPr>
          <a:xfrm>
            <a:off x="3109913" y="11847"/>
            <a:ext cx="404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		OEM Disruption</a:t>
            </a:r>
          </a:p>
        </p:txBody>
      </p:sp>
    </p:spTree>
    <p:extLst>
      <p:ext uri="{BB962C8B-B14F-4D97-AF65-F5344CB8AC3E}">
        <p14:creationId xmlns:p14="http://schemas.microsoft.com/office/powerpoint/2010/main" val="6634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592F-08C8-7444-89C7-FC044AC73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593" y="1833151"/>
            <a:ext cx="10846814" cy="159584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92A73"/>
                </a:solidFill>
                <a:latin typeface="+mn-lt"/>
              </a:rPr>
              <a:t>EV Disruption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9B052-7C30-3244-B008-E3FF3F479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9984" r="5664"/>
          <a:stretch/>
        </p:blipFill>
        <p:spPr>
          <a:xfrm>
            <a:off x="150232" y="5869094"/>
            <a:ext cx="2057400" cy="3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1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9B052-7C30-3244-B008-E3FF3F479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9984" r="5664"/>
          <a:stretch/>
        </p:blipFill>
        <p:spPr>
          <a:xfrm>
            <a:off x="150232" y="5869094"/>
            <a:ext cx="2057400" cy="395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6A714F-14AD-4F93-B015-7A18C726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-104776"/>
            <a:ext cx="11491912" cy="6466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A7395D-0CBE-460F-9500-FB687B6CFADF}"/>
              </a:ext>
            </a:extLst>
          </p:cNvPr>
          <p:cNvSpPr txBox="1"/>
          <p:nvPr/>
        </p:nvSpPr>
        <p:spPr>
          <a:xfrm>
            <a:off x="438150" y="47625"/>
            <a:ext cx="8710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Tech companies are winning the race to electrification.</a:t>
            </a:r>
          </a:p>
        </p:txBody>
      </p:sp>
    </p:spTree>
    <p:extLst>
      <p:ext uri="{BB962C8B-B14F-4D97-AF65-F5344CB8AC3E}">
        <p14:creationId xmlns:p14="http://schemas.microsoft.com/office/powerpoint/2010/main" val="75364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7CE119-0BF9-478F-B3F7-01F80D41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2" y="0"/>
            <a:ext cx="9567862" cy="6378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6C567-F925-4AC6-A894-A8276F7BA11E}"/>
              </a:ext>
            </a:extLst>
          </p:cNvPr>
          <p:cNvSpPr txBox="1"/>
          <p:nvPr/>
        </p:nvSpPr>
        <p:spPr>
          <a:xfrm>
            <a:off x="9563986" y="2828261"/>
            <a:ext cx="2573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Venturi with its VBB-3 set a land speed record for electric cars, reaching 341.4 mph on Utah’s famous Bonneville salt flats.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2D258-F981-42CB-9B82-C817F7F70351}"/>
              </a:ext>
            </a:extLst>
          </p:cNvPr>
          <p:cNvSpPr txBox="1"/>
          <p:nvPr/>
        </p:nvSpPr>
        <p:spPr>
          <a:xfrm>
            <a:off x="494414" y="399681"/>
            <a:ext cx="897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The VBB-3 is the most powerful electric car in the world.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A6195-7A9C-41CD-B548-1A75AEE1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50" y="0"/>
            <a:ext cx="2631115" cy="26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3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3C8121-D91D-4CE1-8C9D-96616E7E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07" y="0"/>
            <a:ext cx="9729068" cy="3405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BDBE1-E217-44AE-994B-C00E7FA61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" y="3205716"/>
            <a:ext cx="5144669" cy="31099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C7DB0A-93F6-4974-8190-048AB891E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700" y="3360440"/>
            <a:ext cx="4105274" cy="29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496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EEC11A"/>
      </a:accent2>
      <a:accent3>
        <a:srgbClr val="A5A5A5"/>
      </a:accent3>
      <a:accent4>
        <a:srgbClr val="EEC11A"/>
      </a:accent4>
      <a:accent5>
        <a:srgbClr val="222A35"/>
      </a:accent5>
      <a:accent6>
        <a:srgbClr val="002060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20 CIC ppt Template" id="{3E877395-EB1E-4901-93E6-00B57D66088E}" vid="{F689D09A-F6F5-4AD5-BB02-78993824B8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 Rounded MT Bold</vt:lpstr>
      <vt:lpstr>Calibri</vt:lpstr>
      <vt:lpstr>Calibri Light</vt:lpstr>
      <vt:lpstr>Retrospect</vt:lpstr>
      <vt:lpstr>OE Manufacturer Disruption</vt:lpstr>
      <vt:lpstr>PowerPoint Presentation</vt:lpstr>
      <vt:lpstr>EV Disruption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Dorn</dc:creator>
  <cp:lastModifiedBy>Jordan Dorn</cp:lastModifiedBy>
  <cp:revision>4</cp:revision>
  <dcterms:created xsi:type="dcterms:W3CDTF">2020-07-30T14:56:32Z</dcterms:created>
  <dcterms:modified xsi:type="dcterms:W3CDTF">2020-07-30T15:06:14Z</dcterms:modified>
</cp:coreProperties>
</file>