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47" r:id="rId2"/>
    <p:sldId id="2548" r:id="rId3"/>
    <p:sldId id="2549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6218" y="721131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55194-7507-4E5C-A3C6-794343AB6D97}" type="datetimeFigureOut">
              <a:rPr lang="en-US" smtClean="0"/>
              <a:t>7/30/2020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CBFC7-0D70-43F6-94CE-49B4BF552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994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55194-7507-4E5C-A3C6-794343AB6D97}" type="datetimeFigureOut">
              <a:rPr lang="en-US" smtClean="0"/>
              <a:t>7/30/2020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CBFC7-0D70-43F6-94CE-49B4BF552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28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55194-7507-4E5C-A3C6-794343AB6D97}" type="datetimeFigureOut">
              <a:rPr lang="en-US" smtClean="0"/>
              <a:t>7/30/2020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CBFC7-0D70-43F6-94CE-49B4BF552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700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55194-7507-4E5C-A3C6-794343AB6D97}" type="datetimeFigureOut">
              <a:rPr lang="en-US" smtClean="0"/>
              <a:t>7/30/2020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CBFC7-0D70-43F6-94CE-49B4BF552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007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6218" y="722377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55194-7507-4E5C-A3C6-794343AB6D97}" type="datetimeFigureOut">
              <a:rPr lang="en-US" smtClean="0"/>
              <a:t>7/30/2020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CBFC7-0D70-43F6-94CE-49B4BF552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873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55194-7507-4E5C-A3C6-794343AB6D97}" type="datetimeFigureOut">
              <a:rPr lang="en-US" smtClean="0"/>
              <a:t>7/30/2020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CBFC7-0D70-43F6-94CE-49B4BF552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554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55194-7507-4E5C-A3C6-794343AB6D97}" type="datetimeFigureOut">
              <a:rPr lang="en-US" smtClean="0"/>
              <a:t>7/30/2020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CBFC7-0D70-43F6-94CE-49B4BF552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455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55194-7507-4E5C-A3C6-794343AB6D97}" type="datetimeFigureOut">
              <a:rPr lang="en-US" smtClean="0"/>
              <a:t>7/30/2020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CBFC7-0D70-43F6-94CE-49B4BF552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902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55194-7507-4E5C-A3C6-794343AB6D97}" type="datetimeFigureOut">
              <a:rPr lang="en-US" smtClean="0"/>
              <a:t>7/30/2020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CBFC7-0D70-43F6-94CE-49B4BF552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930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F855194-7507-4E5C-A3C6-794343AB6D97}" type="datetimeFigureOut">
              <a:rPr lang="en-US" smtClean="0"/>
              <a:t>7/30/2020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8CBFC7-0D70-43F6-94CE-49B4BF552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540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55194-7507-4E5C-A3C6-794343AB6D97}" type="datetimeFigureOut">
              <a:rPr lang="en-US" smtClean="0"/>
              <a:t>7/30/2020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CBFC7-0D70-43F6-94CE-49B4BF552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174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63527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2F855194-7507-4E5C-A3C6-794343AB6D97}" type="datetimeFigureOut">
              <a:rPr lang="en-US" smtClean="0"/>
              <a:t>7/30/2020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98CBFC7-0D70-43F6-94CE-49B4BF552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051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.png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F592F-08C8-7444-89C7-FC044AC73F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2593" y="1833151"/>
            <a:ext cx="10846814" cy="1595849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192A73"/>
                </a:solidFill>
                <a:latin typeface="+mn-lt"/>
              </a:rPr>
              <a:t>Connected Car Disruption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D9B052-7C30-3244-B008-E3FF3F4790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" t="9984" r="5664"/>
          <a:stretch/>
        </p:blipFill>
        <p:spPr>
          <a:xfrm>
            <a:off x="150232" y="5869094"/>
            <a:ext cx="2057400" cy="39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36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5094377-06B4-0B4E-9409-B407FB325F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" t="9984" r="5664"/>
          <a:stretch/>
        </p:blipFill>
        <p:spPr>
          <a:xfrm>
            <a:off x="234899" y="6462842"/>
            <a:ext cx="2057400" cy="395158"/>
          </a:xfrm>
          <a:prstGeom prst="rect">
            <a:avLst/>
          </a:prstGeom>
        </p:spPr>
      </p:pic>
      <p:pic>
        <p:nvPicPr>
          <p:cNvPr id="3" name="Microsoft Connected Vehicle Platform.mp4" descr="Microsoft Connected Vehicle Platform.mp4">
            <a:hlinkClick r:id="" action="ppaction://media"/>
            <a:extLst>
              <a:ext uri="{FF2B5EF4-FFF2-40B4-BE49-F238E27FC236}">
                <a16:creationId xmlns:a16="http://schemas.microsoft.com/office/drawing/2014/main" id="{74E6913D-1695-4443-89BC-0A8589B16C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2099" y="112144"/>
            <a:ext cx="11707801" cy="614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0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6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5094377-06B4-0B4E-9409-B407FB325F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" t="9984" r="5664"/>
          <a:stretch/>
        </p:blipFill>
        <p:spPr>
          <a:xfrm>
            <a:off x="234899" y="6462842"/>
            <a:ext cx="2057400" cy="395158"/>
          </a:xfrm>
          <a:prstGeom prst="rect">
            <a:avLst/>
          </a:prstGeom>
        </p:spPr>
      </p:pic>
      <p:pic>
        <p:nvPicPr>
          <p:cNvPr id="4" name="Faraday Future  Variable Platform Architecture.mp4" descr="Faraday Future  Variable Platform Architecture.mp4">
            <a:hlinkClick r:id="" action="ppaction://media"/>
            <a:extLst>
              <a:ext uri="{FF2B5EF4-FFF2-40B4-BE49-F238E27FC236}">
                <a16:creationId xmlns:a16="http://schemas.microsoft.com/office/drawing/2014/main" id="{E2BFD8B8-D297-B746-969A-DC4AD3458B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315362"/>
            <a:ext cx="12192000" cy="519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124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7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etrospect">
  <a:themeElements>
    <a:clrScheme name="Custom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2060"/>
      </a:accent1>
      <a:accent2>
        <a:srgbClr val="EEC11A"/>
      </a:accent2>
      <a:accent3>
        <a:srgbClr val="A5A5A5"/>
      </a:accent3>
      <a:accent4>
        <a:srgbClr val="EEC11A"/>
      </a:accent4>
      <a:accent5>
        <a:srgbClr val="222A35"/>
      </a:accent5>
      <a:accent6>
        <a:srgbClr val="002060"/>
      </a:accent6>
      <a:hlink>
        <a:srgbClr val="0563C1"/>
      </a:hlink>
      <a:folHlink>
        <a:srgbClr val="954F7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9-20 CIC ppt Template" id="{3E877395-EB1E-4901-93E6-00B57D66088E}" vid="{F689D09A-F6F5-4AD5-BB02-78993824B8E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3</Words>
  <Application>Microsoft Office PowerPoint</Application>
  <PresentationFormat>Widescreen</PresentationFormat>
  <Paragraphs>1</Paragraphs>
  <Slides>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6" baseType="lpstr">
      <vt:lpstr>Calibri</vt:lpstr>
      <vt:lpstr>Calibri Light</vt:lpstr>
      <vt:lpstr>Retrospect</vt:lpstr>
      <vt:lpstr>Connected Car Disruption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Jordan Dorn</dc:creator>
  <cp:lastModifiedBy>Jordan Dorn</cp:lastModifiedBy>
  <cp:revision>5</cp:revision>
  <dcterms:created xsi:type="dcterms:W3CDTF">2020-07-30T14:56:32Z</dcterms:created>
  <dcterms:modified xsi:type="dcterms:W3CDTF">2020-07-30T15:07:13Z</dcterms:modified>
</cp:coreProperties>
</file>