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50" r:id="rId2"/>
    <p:sldId id="255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218" y="721131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0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7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218" y="722377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873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4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30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4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7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855194-7507-4E5C-A3C6-794343AB6D97}" type="datetimeFigureOut">
              <a:rPr lang="en-US" smtClean="0"/>
              <a:t>7/30/2020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98CBFC7-0D70-43F6-94CE-49B4BF55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5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F592F-08C8-7444-89C7-FC044AC73F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593" y="1833151"/>
            <a:ext cx="10846814" cy="1595849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192A73"/>
                </a:solidFill>
                <a:latin typeface="+mn-lt"/>
              </a:rPr>
              <a:t>iOT</a:t>
            </a:r>
            <a:r>
              <a:rPr lang="en-US" b="1" dirty="0">
                <a:solidFill>
                  <a:srgbClr val="192A73"/>
                </a:solidFill>
                <a:latin typeface="+mn-lt"/>
              </a:rPr>
              <a:t>/Big Data Disruption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D9B052-7C30-3244-B008-E3FF3F479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150232" y="5869094"/>
            <a:ext cx="2057400" cy="39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80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094377-06B4-0B4E-9409-B407FB325F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t="9984" r="5664"/>
          <a:stretch/>
        </p:blipFill>
        <p:spPr>
          <a:xfrm>
            <a:off x="234899" y="6462842"/>
            <a:ext cx="2057400" cy="395158"/>
          </a:xfrm>
          <a:prstGeom prst="rect">
            <a:avLst/>
          </a:prstGeom>
        </p:spPr>
      </p:pic>
      <p:pic>
        <p:nvPicPr>
          <p:cNvPr id="7" name="Connected Vehicle Data Analytics.mp4" descr="Connected Vehicle Data Analytics.mp4">
            <a:hlinkClick r:id="" action="ppaction://media"/>
            <a:extLst>
              <a:ext uri="{FF2B5EF4-FFF2-40B4-BE49-F238E27FC236}">
                <a16:creationId xmlns:a16="http://schemas.microsoft.com/office/drawing/2014/main" id="{4B972131-8B07-1642-8079-47EF49218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521" y="129398"/>
            <a:ext cx="11082957" cy="60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EEC11A"/>
      </a:accent2>
      <a:accent3>
        <a:srgbClr val="A5A5A5"/>
      </a:accent3>
      <a:accent4>
        <a:srgbClr val="EEC11A"/>
      </a:accent4>
      <a:accent5>
        <a:srgbClr val="222A35"/>
      </a:accent5>
      <a:accent6>
        <a:srgbClr val="002060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20 CIC ppt Template" id="{3E877395-EB1E-4901-93E6-00B57D66088E}" vid="{F689D09A-F6F5-4AD5-BB02-78993824B8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Calibri</vt:lpstr>
      <vt:lpstr>Calibri Light</vt:lpstr>
      <vt:lpstr>Retrospect</vt:lpstr>
      <vt:lpstr>iOT/Big Data Disruption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Dorn</dc:creator>
  <cp:lastModifiedBy>Jordan Dorn</cp:lastModifiedBy>
  <cp:revision>6</cp:revision>
  <dcterms:created xsi:type="dcterms:W3CDTF">2020-07-30T14:56:32Z</dcterms:created>
  <dcterms:modified xsi:type="dcterms:W3CDTF">2020-07-30T15:08:10Z</dcterms:modified>
</cp:coreProperties>
</file>