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52" r:id="rId2"/>
    <p:sldId id="255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218" y="721131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8" y="722377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592F-08C8-7444-89C7-FC044AC73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93" y="2247219"/>
            <a:ext cx="10846814" cy="159584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192A73"/>
                </a:solidFill>
                <a:latin typeface="+mn-lt"/>
              </a:rPr>
              <a:t>AI </a:t>
            </a:r>
            <a:r>
              <a:rPr lang="en-US" i="1" dirty="0">
                <a:solidFill>
                  <a:srgbClr val="192A73"/>
                </a:solidFill>
                <a:latin typeface="+mn-lt"/>
              </a:rPr>
              <a:t>(Artificial Intelligence) </a:t>
            </a:r>
            <a:r>
              <a:rPr lang="en-US" b="1" dirty="0">
                <a:solidFill>
                  <a:srgbClr val="192A73"/>
                </a:solidFill>
                <a:latin typeface="+mn-lt"/>
              </a:rPr>
              <a:t>Disruption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9B052-7C30-3244-B008-E3FF3F47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150232" y="5869094"/>
            <a:ext cx="2057400" cy="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5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094377-06B4-0B4E-9409-B407FB3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234899" y="6462842"/>
            <a:ext cx="2057400" cy="395158"/>
          </a:xfrm>
          <a:prstGeom prst="rect">
            <a:avLst/>
          </a:prstGeom>
        </p:spPr>
      </p:pic>
      <p:pic>
        <p:nvPicPr>
          <p:cNvPr id="4" name="estimating AI.mp4" descr="estimating AI.mp4">
            <a:hlinkClick r:id="" action="ppaction://media"/>
            <a:extLst>
              <a:ext uri="{FF2B5EF4-FFF2-40B4-BE49-F238E27FC236}">
                <a16:creationId xmlns:a16="http://schemas.microsoft.com/office/drawing/2014/main" id="{4FC50BE6-6145-7141-AE7D-00F23F709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515" y="90868"/>
            <a:ext cx="11094970" cy="62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EEC11A"/>
      </a:accent2>
      <a:accent3>
        <a:srgbClr val="A5A5A5"/>
      </a:accent3>
      <a:accent4>
        <a:srgbClr val="EEC11A"/>
      </a:accent4>
      <a:accent5>
        <a:srgbClr val="222A35"/>
      </a:accent5>
      <a:accent6>
        <a:srgbClr val="002060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20 CIC ppt Template" id="{3E877395-EB1E-4901-93E6-00B57D66088E}" vid="{F689D09A-F6F5-4AD5-BB02-78993824B8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AI (Artificial Intelligence) Disruption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Dorn</dc:creator>
  <cp:lastModifiedBy>Jordan Dorn</cp:lastModifiedBy>
  <cp:revision>7</cp:revision>
  <dcterms:created xsi:type="dcterms:W3CDTF">2020-07-30T14:56:32Z</dcterms:created>
  <dcterms:modified xsi:type="dcterms:W3CDTF">2020-07-30T15:08:32Z</dcterms:modified>
</cp:coreProperties>
</file>